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</p:sldIdLst>
  <p:sldSz cx="25199975" cy="3599973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5" pos="7777" userDrawn="1">
          <p15:clr>
            <a:srgbClr val="A4A3A4"/>
          </p15:clr>
        </p15:guide>
        <p15:guide id="6" pos="7945" userDrawn="1">
          <p15:clr>
            <a:srgbClr val="A4A3A4"/>
          </p15:clr>
        </p15:guide>
        <p15:guide id="7" pos="15588" userDrawn="1">
          <p15:clr>
            <a:srgbClr val="A4A3A4"/>
          </p15:clr>
        </p15:guide>
        <p15:guide id="8" pos="134" userDrawn="1">
          <p15:clr>
            <a:srgbClr val="A4A3A4"/>
          </p15:clr>
        </p15:guide>
        <p15:guide id="9" orient="horz" pos="21043" userDrawn="1">
          <p15:clr>
            <a:srgbClr val="A4A3A4"/>
          </p15:clr>
        </p15:guide>
        <p15:guide id="10" orient="horz" pos="22528" userDrawn="1">
          <p15:clr>
            <a:srgbClr val="A4A3A4"/>
          </p15:clr>
        </p15:guide>
        <p15:guide id="11" pos="7852" userDrawn="1">
          <p15:clr>
            <a:srgbClr val="A4A3A4"/>
          </p15:clr>
        </p15:guide>
        <p15:guide id="12" pos="8022" userDrawn="1">
          <p15:clr>
            <a:srgbClr val="A4A3A4"/>
          </p15:clr>
        </p15:guide>
        <p15:guide id="13" pos="15739" userDrawn="1">
          <p15:clr>
            <a:srgbClr val="A4A3A4"/>
          </p15:clr>
        </p15:guide>
        <p15:guide id="14" pos="135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DBF74"/>
    <a:srgbClr val="729554"/>
    <a:srgbClr val="E45B33"/>
    <a:srgbClr val="E3ECBD"/>
    <a:srgbClr val="057BB9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646" autoAdjust="0"/>
    <p:restoredTop sz="94660"/>
  </p:normalViewPr>
  <p:slideViewPr>
    <p:cSldViewPr snapToGrid="0" showGuides="1">
      <p:cViewPr>
        <p:scale>
          <a:sx n="40" d="100"/>
          <a:sy n="40" d="100"/>
        </p:scale>
        <p:origin x="-648" y="-72"/>
      </p:cViewPr>
      <p:guideLst>
        <p:guide orient="horz" pos="21043"/>
        <p:guide orient="horz" pos="22528"/>
        <p:guide pos="7777"/>
        <p:guide pos="7945"/>
        <p:guide pos="15588"/>
        <p:guide pos="134"/>
        <p:guide pos="7852"/>
        <p:guide pos="8022"/>
        <p:guide pos="15739"/>
        <p:guide pos="13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89998" y="5891626"/>
            <a:ext cx="21419979" cy="12533242"/>
          </a:xfrm>
        </p:spPr>
        <p:txBody>
          <a:bodyPr anchor="b"/>
          <a:lstStyle>
            <a:lvl1pPr algn="ctr">
              <a:defRPr sz="16535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149997" y="18908198"/>
            <a:ext cx="18899981" cy="8691601"/>
          </a:xfrm>
        </p:spPr>
        <p:txBody>
          <a:bodyPr/>
          <a:lstStyle>
            <a:lvl1pPr marL="0" indent="0" algn="ctr">
              <a:buNone/>
              <a:defRPr sz="6614"/>
            </a:lvl1pPr>
            <a:lvl2pPr marL="1259997" indent="0" algn="ctr">
              <a:buNone/>
              <a:defRPr sz="5512"/>
            </a:lvl2pPr>
            <a:lvl3pPr marL="2519995" indent="0" algn="ctr">
              <a:buNone/>
              <a:defRPr sz="4961"/>
            </a:lvl3pPr>
            <a:lvl4pPr marL="3779992" indent="0" algn="ctr">
              <a:buNone/>
              <a:defRPr sz="4409"/>
            </a:lvl4pPr>
            <a:lvl5pPr marL="5039990" indent="0" algn="ctr">
              <a:buNone/>
              <a:defRPr sz="4409"/>
            </a:lvl5pPr>
            <a:lvl6pPr marL="6299987" indent="0" algn="ctr">
              <a:buNone/>
              <a:defRPr sz="4409"/>
            </a:lvl6pPr>
            <a:lvl7pPr marL="7559985" indent="0" algn="ctr">
              <a:buNone/>
              <a:defRPr sz="4409"/>
            </a:lvl7pPr>
            <a:lvl8pPr marL="8819982" indent="0" algn="ctr">
              <a:buNone/>
              <a:defRPr sz="4409"/>
            </a:lvl8pPr>
            <a:lvl9pPr marL="10079980" indent="0" algn="ctr">
              <a:buNone/>
              <a:defRPr sz="4409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3D49B-BE63-429D-8727-5D5BB4943818}" type="datetimeFigureOut">
              <a:rPr lang="en-US" smtClean="0"/>
              <a:pPr/>
              <a:t>9/7/2024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88BB1-22B0-4F3C-B93F-193C1A6589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53648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3D49B-BE63-429D-8727-5D5BB4943818}" type="datetimeFigureOut">
              <a:rPr lang="en-US" smtClean="0"/>
              <a:pPr/>
              <a:t>9/7/2024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88BB1-22B0-4F3C-B93F-193C1A6589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13787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8033733" y="1916653"/>
            <a:ext cx="5433745" cy="3050811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732500" y="1916653"/>
            <a:ext cx="15986234" cy="3050811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3D49B-BE63-429D-8727-5D5BB4943818}" type="datetimeFigureOut">
              <a:rPr lang="en-US" smtClean="0"/>
              <a:pPr/>
              <a:t>9/7/2024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88BB1-22B0-4F3C-B93F-193C1A6589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20070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3D49B-BE63-429D-8727-5D5BB4943818}" type="datetimeFigureOut">
              <a:rPr lang="en-US" smtClean="0"/>
              <a:pPr/>
              <a:t>9/7/2024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88BB1-22B0-4F3C-B93F-193C1A6589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60665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19375" y="8974945"/>
            <a:ext cx="21734978" cy="14974888"/>
          </a:xfrm>
        </p:spPr>
        <p:txBody>
          <a:bodyPr anchor="b"/>
          <a:lstStyle>
            <a:lvl1pPr>
              <a:defRPr sz="16535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19375" y="24091502"/>
            <a:ext cx="21734978" cy="7874940"/>
          </a:xfrm>
        </p:spPr>
        <p:txBody>
          <a:bodyPr/>
          <a:lstStyle>
            <a:lvl1pPr marL="0" indent="0">
              <a:buNone/>
              <a:defRPr sz="6614">
                <a:solidFill>
                  <a:schemeClr val="tx1"/>
                </a:solidFill>
              </a:defRPr>
            </a:lvl1pPr>
            <a:lvl2pPr marL="1259997" indent="0">
              <a:buNone/>
              <a:defRPr sz="5512">
                <a:solidFill>
                  <a:schemeClr val="tx1">
                    <a:tint val="75000"/>
                  </a:schemeClr>
                </a:solidFill>
              </a:defRPr>
            </a:lvl2pPr>
            <a:lvl3pPr marL="2519995" indent="0">
              <a:buNone/>
              <a:defRPr sz="4961">
                <a:solidFill>
                  <a:schemeClr val="tx1">
                    <a:tint val="75000"/>
                  </a:schemeClr>
                </a:solidFill>
              </a:defRPr>
            </a:lvl3pPr>
            <a:lvl4pPr marL="3779992" indent="0">
              <a:buNone/>
              <a:defRPr sz="4409">
                <a:solidFill>
                  <a:schemeClr val="tx1">
                    <a:tint val="75000"/>
                  </a:schemeClr>
                </a:solidFill>
              </a:defRPr>
            </a:lvl4pPr>
            <a:lvl5pPr marL="5039990" indent="0">
              <a:buNone/>
              <a:defRPr sz="4409">
                <a:solidFill>
                  <a:schemeClr val="tx1">
                    <a:tint val="75000"/>
                  </a:schemeClr>
                </a:solidFill>
              </a:defRPr>
            </a:lvl5pPr>
            <a:lvl6pPr marL="6299987" indent="0">
              <a:buNone/>
              <a:defRPr sz="4409">
                <a:solidFill>
                  <a:schemeClr val="tx1">
                    <a:tint val="75000"/>
                  </a:schemeClr>
                </a:solidFill>
              </a:defRPr>
            </a:lvl6pPr>
            <a:lvl7pPr marL="7559985" indent="0">
              <a:buNone/>
              <a:defRPr sz="4409">
                <a:solidFill>
                  <a:schemeClr val="tx1">
                    <a:tint val="75000"/>
                  </a:schemeClr>
                </a:solidFill>
              </a:defRPr>
            </a:lvl7pPr>
            <a:lvl8pPr marL="8819982" indent="0">
              <a:buNone/>
              <a:defRPr sz="4409">
                <a:solidFill>
                  <a:schemeClr val="tx1">
                    <a:tint val="75000"/>
                  </a:schemeClr>
                </a:solidFill>
              </a:defRPr>
            </a:lvl8pPr>
            <a:lvl9pPr marL="10079980" indent="0">
              <a:buNone/>
              <a:defRPr sz="440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3D49B-BE63-429D-8727-5D5BB4943818}" type="datetimeFigureOut">
              <a:rPr lang="en-US" smtClean="0"/>
              <a:pPr/>
              <a:t>9/7/2024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88BB1-22B0-4F3C-B93F-193C1A6589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0435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732498" y="9583264"/>
            <a:ext cx="10709989" cy="2284150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757488" y="9583264"/>
            <a:ext cx="10709989" cy="2284150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3D49B-BE63-429D-8727-5D5BB4943818}" type="datetimeFigureOut">
              <a:rPr lang="en-US" smtClean="0"/>
              <a:pPr/>
              <a:t>9/7/2024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88BB1-22B0-4F3C-B93F-193C1A6589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87225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5781" y="1916661"/>
            <a:ext cx="21734978" cy="695828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35783" y="8824938"/>
            <a:ext cx="10660769" cy="4324966"/>
          </a:xfrm>
        </p:spPr>
        <p:txBody>
          <a:bodyPr anchor="b"/>
          <a:lstStyle>
            <a:lvl1pPr marL="0" indent="0">
              <a:buNone/>
              <a:defRPr sz="6614" b="1"/>
            </a:lvl1pPr>
            <a:lvl2pPr marL="1259997" indent="0">
              <a:buNone/>
              <a:defRPr sz="5512" b="1"/>
            </a:lvl2pPr>
            <a:lvl3pPr marL="2519995" indent="0">
              <a:buNone/>
              <a:defRPr sz="4961" b="1"/>
            </a:lvl3pPr>
            <a:lvl4pPr marL="3779992" indent="0">
              <a:buNone/>
              <a:defRPr sz="4409" b="1"/>
            </a:lvl4pPr>
            <a:lvl5pPr marL="5039990" indent="0">
              <a:buNone/>
              <a:defRPr sz="4409" b="1"/>
            </a:lvl5pPr>
            <a:lvl6pPr marL="6299987" indent="0">
              <a:buNone/>
              <a:defRPr sz="4409" b="1"/>
            </a:lvl6pPr>
            <a:lvl7pPr marL="7559985" indent="0">
              <a:buNone/>
              <a:defRPr sz="4409" b="1"/>
            </a:lvl7pPr>
            <a:lvl8pPr marL="8819982" indent="0">
              <a:buNone/>
              <a:defRPr sz="4409" b="1"/>
            </a:lvl8pPr>
            <a:lvl9pPr marL="10079980" indent="0">
              <a:buNone/>
              <a:defRPr sz="4409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735783" y="13149904"/>
            <a:ext cx="10660769" cy="1934152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2757489" y="8824938"/>
            <a:ext cx="10713272" cy="4324966"/>
          </a:xfrm>
        </p:spPr>
        <p:txBody>
          <a:bodyPr anchor="b"/>
          <a:lstStyle>
            <a:lvl1pPr marL="0" indent="0">
              <a:buNone/>
              <a:defRPr sz="6614" b="1"/>
            </a:lvl1pPr>
            <a:lvl2pPr marL="1259997" indent="0">
              <a:buNone/>
              <a:defRPr sz="5512" b="1"/>
            </a:lvl2pPr>
            <a:lvl3pPr marL="2519995" indent="0">
              <a:buNone/>
              <a:defRPr sz="4961" b="1"/>
            </a:lvl3pPr>
            <a:lvl4pPr marL="3779992" indent="0">
              <a:buNone/>
              <a:defRPr sz="4409" b="1"/>
            </a:lvl4pPr>
            <a:lvl5pPr marL="5039990" indent="0">
              <a:buNone/>
              <a:defRPr sz="4409" b="1"/>
            </a:lvl5pPr>
            <a:lvl6pPr marL="6299987" indent="0">
              <a:buNone/>
              <a:defRPr sz="4409" b="1"/>
            </a:lvl6pPr>
            <a:lvl7pPr marL="7559985" indent="0">
              <a:buNone/>
              <a:defRPr sz="4409" b="1"/>
            </a:lvl7pPr>
            <a:lvl8pPr marL="8819982" indent="0">
              <a:buNone/>
              <a:defRPr sz="4409" b="1"/>
            </a:lvl8pPr>
            <a:lvl9pPr marL="10079980" indent="0">
              <a:buNone/>
              <a:defRPr sz="4409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2757489" y="13149904"/>
            <a:ext cx="10713272" cy="1934152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3D49B-BE63-429D-8727-5D5BB4943818}" type="datetimeFigureOut">
              <a:rPr lang="en-US" smtClean="0"/>
              <a:pPr/>
              <a:t>9/7/2024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88BB1-22B0-4F3C-B93F-193C1A6589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67947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3D49B-BE63-429D-8727-5D5BB4943818}" type="datetimeFigureOut">
              <a:rPr lang="en-US" smtClean="0"/>
              <a:pPr/>
              <a:t>9/7/2024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88BB1-22B0-4F3C-B93F-193C1A6589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09406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3D49B-BE63-429D-8727-5D5BB4943818}" type="datetimeFigureOut">
              <a:rPr lang="en-US" smtClean="0"/>
              <a:pPr/>
              <a:t>9/7/2024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88BB1-22B0-4F3C-B93F-193C1A6589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38206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5780" y="2399982"/>
            <a:ext cx="8127648" cy="8399939"/>
          </a:xfrm>
        </p:spPr>
        <p:txBody>
          <a:bodyPr anchor="b"/>
          <a:lstStyle>
            <a:lvl1pPr>
              <a:defRPr sz="881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13272" y="5183304"/>
            <a:ext cx="12757487" cy="25583147"/>
          </a:xfrm>
        </p:spPr>
        <p:txBody>
          <a:bodyPr/>
          <a:lstStyle>
            <a:lvl1pPr>
              <a:defRPr sz="8819"/>
            </a:lvl1pPr>
            <a:lvl2pPr>
              <a:defRPr sz="7717"/>
            </a:lvl2pPr>
            <a:lvl3pPr>
              <a:defRPr sz="6614"/>
            </a:lvl3pPr>
            <a:lvl4pPr>
              <a:defRPr sz="5512"/>
            </a:lvl4pPr>
            <a:lvl5pPr>
              <a:defRPr sz="5512"/>
            </a:lvl5pPr>
            <a:lvl6pPr>
              <a:defRPr sz="5512"/>
            </a:lvl6pPr>
            <a:lvl7pPr>
              <a:defRPr sz="5512"/>
            </a:lvl7pPr>
            <a:lvl8pPr>
              <a:defRPr sz="5512"/>
            </a:lvl8pPr>
            <a:lvl9pPr>
              <a:defRPr sz="5512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35780" y="10799922"/>
            <a:ext cx="8127648" cy="20008190"/>
          </a:xfrm>
        </p:spPr>
        <p:txBody>
          <a:bodyPr/>
          <a:lstStyle>
            <a:lvl1pPr marL="0" indent="0">
              <a:buNone/>
              <a:defRPr sz="4409"/>
            </a:lvl1pPr>
            <a:lvl2pPr marL="1259997" indent="0">
              <a:buNone/>
              <a:defRPr sz="3858"/>
            </a:lvl2pPr>
            <a:lvl3pPr marL="2519995" indent="0">
              <a:buNone/>
              <a:defRPr sz="3307"/>
            </a:lvl3pPr>
            <a:lvl4pPr marL="3779992" indent="0">
              <a:buNone/>
              <a:defRPr sz="2756"/>
            </a:lvl4pPr>
            <a:lvl5pPr marL="5039990" indent="0">
              <a:buNone/>
              <a:defRPr sz="2756"/>
            </a:lvl5pPr>
            <a:lvl6pPr marL="6299987" indent="0">
              <a:buNone/>
              <a:defRPr sz="2756"/>
            </a:lvl6pPr>
            <a:lvl7pPr marL="7559985" indent="0">
              <a:buNone/>
              <a:defRPr sz="2756"/>
            </a:lvl7pPr>
            <a:lvl8pPr marL="8819982" indent="0">
              <a:buNone/>
              <a:defRPr sz="2756"/>
            </a:lvl8pPr>
            <a:lvl9pPr marL="10079980" indent="0">
              <a:buNone/>
              <a:defRPr sz="2756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3D49B-BE63-429D-8727-5D5BB4943818}" type="datetimeFigureOut">
              <a:rPr lang="en-US" smtClean="0"/>
              <a:pPr/>
              <a:t>9/7/2024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88BB1-22B0-4F3C-B93F-193C1A6589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33944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5780" y="2399982"/>
            <a:ext cx="8127648" cy="8399939"/>
          </a:xfrm>
        </p:spPr>
        <p:txBody>
          <a:bodyPr anchor="b"/>
          <a:lstStyle>
            <a:lvl1pPr>
              <a:defRPr sz="881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0713272" y="5183304"/>
            <a:ext cx="12757487" cy="25583147"/>
          </a:xfrm>
        </p:spPr>
        <p:txBody>
          <a:bodyPr anchor="t"/>
          <a:lstStyle>
            <a:lvl1pPr marL="0" indent="0">
              <a:buNone/>
              <a:defRPr sz="8819"/>
            </a:lvl1pPr>
            <a:lvl2pPr marL="1259997" indent="0">
              <a:buNone/>
              <a:defRPr sz="7717"/>
            </a:lvl2pPr>
            <a:lvl3pPr marL="2519995" indent="0">
              <a:buNone/>
              <a:defRPr sz="6614"/>
            </a:lvl3pPr>
            <a:lvl4pPr marL="3779992" indent="0">
              <a:buNone/>
              <a:defRPr sz="5512"/>
            </a:lvl4pPr>
            <a:lvl5pPr marL="5039990" indent="0">
              <a:buNone/>
              <a:defRPr sz="5512"/>
            </a:lvl5pPr>
            <a:lvl6pPr marL="6299987" indent="0">
              <a:buNone/>
              <a:defRPr sz="5512"/>
            </a:lvl6pPr>
            <a:lvl7pPr marL="7559985" indent="0">
              <a:buNone/>
              <a:defRPr sz="5512"/>
            </a:lvl7pPr>
            <a:lvl8pPr marL="8819982" indent="0">
              <a:buNone/>
              <a:defRPr sz="5512"/>
            </a:lvl8pPr>
            <a:lvl9pPr marL="10079980" indent="0">
              <a:buNone/>
              <a:defRPr sz="5512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35780" y="10799922"/>
            <a:ext cx="8127648" cy="20008190"/>
          </a:xfrm>
        </p:spPr>
        <p:txBody>
          <a:bodyPr/>
          <a:lstStyle>
            <a:lvl1pPr marL="0" indent="0">
              <a:buNone/>
              <a:defRPr sz="4409"/>
            </a:lvl1pPr>
            <a:lvl2pPr marL="1259997" indent="0">
              <a:buNone/>
              <a:defRPr sz="3858"/>
            </a:lvl2pPr>
            <a:lvl3pPr marL="2519995" indent="0">
              <a:buNone/>
              <a:defRPr sz="3307"/>
            </a:lvl3pPr>
            <a:lvl4pPr marL="3779992" indent="0">
              <a:buNone/>
              <a:defRPr sz="2756"/>
            </a:lvl4pPr>
            <a:lvl5pPr marL="5039990" indent="0">
              <a:buNone/>
              <a:defRPr sz="2756"/>
            </a:lvl5pPr>
            <a:lvl6pPr marL="6299987" indent="0">
              <a:buNone/>
              <a:defRPr sz="2756"/>
            </a:lvl6pPr>
            <a:lvl7pPr marL="7559985" indent="0">
              <a:buNone/>
              <a:defRPr sz="2756"/>
            </a:lvl7pPr>
            <a:lvl8pPr marL="8819982" indent="0">
              <a:buNone/>
              <a:defRPr sz="2756"/>
            </a:lvl8pPr>
            <a:lvl9pPr marL="10079980" indent="0">
              <a:buNone/>
              <a:defRPr sz="2756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3D49B-BE63-429D-8727-5D5BB4943818}" type="datetimeFigureOut">
              <a:rPr lang="en-US" smtClean="0"/>
              <a:pPr/>
              <a:t>9/7/2024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88BB1-22B0-4F3C-B93F-193C1A6589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22682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32499" y="1916661"/>
            <a:ext cx="21734978" cy="69582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32499" y="9583264"/>
            <a:ext cx="21734978" cy="228415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732498" y="33366432"/>
            <a:ext cx="5669994" cy="191665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30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43D49B-BE63-429D-8727-5D5BB4943818}" type="datetimeFigureOut">
              <a:rPr lang="en-US" smtClean="0"/>
              <a:pPr/>
              <a:t>9/7/2024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347492" y="33366432"/>
            <a:ext cx="8504992" cy="191665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30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7797483" y="33366432"/>
            <a:ext cx="5669994" cy="191665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30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788BB1-22B0-4F3C-B93F-193C1A6589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99281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2519995" rtl="0" eaLnBrk="1" latinLnBrk="0" hangingPunct="1">
        <a:lnSpc>
          <a:spcPct val="90000"/>
        </a:lnSpc>
        <a:spcBef>
          <a:spcPct val="0"/>
        </a:spcBef>
        <a:buNone/>
        <a:defRPr sz="12126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629999" indent="-629999" algn="l" defTabSz="2519995" rtl="0" eaLnBrk="1" latinLnBrk="0" hangingPunct="1">
        <a:lnSpc>
          <a:spcPct val="90000"/>
        </a:lnSpc>
        <a:spcBef>
          <a:spcPts val="2756"/>
        </a:spcBef>
        <a:buFont typeface="Arial" panose="020B0604020202020204" pitchFamily="34" charset="0"/>
        <a:buChar char="•"/>
        <a:defRPr sz="7717" kern="1200">
          <a:solidFill>
            <a:schemeClr val="tx1"/>
          </a:solidFill>
          <a:latin typeface="+mn-lt"/>
          <a:ea typeface="+mn-ea"/>
          <a:cs typeface="+mn-cs"/>
        </a:defRPr>
      </a:lvl1pPr>
      <a:lvl2pPr marL="1889996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6614" kern="1200">
          <a:solidFill>
            <a:schemeClr val="tx1"/>
          </a:solidFill>
          <a:latin typeface="+mn-lt"/>
          <a:ea typeface="+mn-ea"/>
          <a:cs typeface="+mn-cs"/>
        </a:defRPr>
      </a:lvl2pPr>
      <a:lvl3pPr marL="3149994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5512" kern="1200">
          <a:solidFill>
            <a:schemeClr val="tx1"/>
          </a:solidFill>
          <a:latin typeface="+mn-lt"/>
          <a:ea typeface="+mn-ea"/>
          <a:cs typeface="+mn-cs"/>
        </a:defRPr>
      </a:lvl3pPr>
      <a:lvl4pPr marL="4409991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4pPr>
      <a:lvl5pPr marL="5669989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5pPr>
      <a:lvl6pPr marL="6929986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6pPr>
      <a:lvl7pPr marL="8189984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7pPr>
      <a:lvl8pPr marL="9449981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8pPr>
      <a:lvl9pPr marL="10709979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1pPr>
      <a:lvl2pPr marL="1259997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2pPr>
      <a:lvl3pPr marL="2519995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3pPr>
      <a:lvl4pPr marL="3779992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4pPr>
      <a:lvl5pPr marL="5039990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5pPr>
      <a:lvl6pPr marL="6299987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6pPr>
      <a:lvl7pPr marL="7559985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7pPr>
      <a:lvl8pPr marL="8819982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8pPr>
      <a:lvl9pPr marL="10079980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ounded Rectangle 26"/>
          <p:cNvSpPr/>
          <p:nvPr/>
        </p:nvSpPr>
        <p:spPr>
          <a:xfrm>
            <a:off x="1001522" y="9435864"/>
            <a:ext cx="23196931" cy="2461254"/>
          </a:xfrm>
          <a:prstGeom prst="roundRect">
            <a:avLst>
              <a:gd name="adj" fmla="val 4095"/>
            </a:avLst>
          </a:prstGeom>
          <a:solidFill>
            <a:srgbClr val="FFFFFF">
              <a:alpha val="20000"/>
            </a:srgbClr>
          </a:solidFill>
          <a:ln w="28575">
            <a:solidFill>
              <a:srgbClr val="9DBF74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lIns="106188" tIns="53094" rIns="106188" bIns="53094" rtlCol="0" anchor="t"/>
          <a:lstStyle/>
          <a:p>
            <a:pPr algn="ctr">
              <a:spcAft>
                <a:spcPts val="697"/>
              </a:spcAft>
            </a:pPr>
            <a:r>
              <a:rPr lang="fa-IR" sz="2400" b="1" dirty="0">
                <a:latin typeface="Cambria" panose="02040503050406030204" pitchFamily="18" charset="0"/>
                <a:cs typeface="B Nazanin" panose="00000400000000000000" pitchFamily="2" charset="-78"/>
              </a:rPr>
              <a:t>چکیده</a:t>
            </a:r>
            <a:endParaRPr lang="en-US" sz="2400" b="1" dirty="0">
              <a:latin typeface="Cambria" panose="02040503050406030204" pitchFamily="18" charset="0"/>
              <a:cs typeface="B Nazanin" panose="00000400000000000000" pitchFamily="2" charset="-78"/>
            </a:endParaRPr>
          </a:p>
          <a:p>
            <a:pPr lvl="0" indent="539496" algn="just" defTabSz="914400" rtl="1" fontAlgn="base">
              <a:lnSpc>
                <a:spcPct val="150000"/>
              </a:lnSpc>
              <a:spcAft>
                <a:spcPct val="0"/>
              </a:spcAft>
            </a:pPr>
            <a:r>
              <a:rPr lang="ar-SA" sz="2400" dirty="0">
                <a:solidFill>
                  <a:prstClr val="black"/>
                </a:solidFill>
                <a:latin typeface="30"/>
                <a:cs typeface="B Nazanin" pitchFamily="2" charset="-78"/>
              </a:rPr>
              <a:t>به</a:t>
            </a:r>
            <a:r>
              <a:rPr lang="fa-IR" sz="2400" dirty="0">
                <a:solidFill>
                  <a:prstClr val="black"/>
                </a:solidFill>
                <a:latin typeface="30"/>
                <a:cs typeface="B Nazanin" pitchFamily="2" charset="-78"/>
              </a:rPr>
              <a:t>‌</a:t>
            </a:r>
            <a:r>
              <a:rPr lang="ar-SA" sz="2400" dirty="0">
                <a:solidFill>
                  <a:prstClr val="black"/>
                </a:solidFill>
                <a:latin typeface="30"/>
                <a:cs typeface="B Nazanin" pitchFamily="2" charset="-78"/>
              </a:rPr>
              <a:t>منظور يكسان</a:t>
            </a:r>
            <a:r>
              <a:rPr lang="fa-IR" sz="2400" dirty="0">
                <a:solidFill>
                  <a:prstClr val="black"/>
                </a:solidFill>
                <a:latin typeface="30"/>
                <a:cs typeface="B Nazanin" pitchFamily="2" charset="-78"/>
              </a:rPr>
              <a:t>‌</a:t>
            </a:r>
            <a:r>
              <a:rPr lang="ar-SA" sz="2400" dirty="0">
                <a:solidFill>
                  <a:prstClr val="black"/>
                </a:solidFill>
                <a:latin typeface="30"/>
                <a:cs typeface="B Nazanin" pitchFamily="2" charset="-78"/>
              </a:rPr>
              <a:t>سازي مجموعه لازم است كه همة مقالات</a:t>
            </a:r>
            <a:r>
              <a:rPr lang="fa-IR" sz="2400" dirty="0">
                <a:solidFill>
                  <a:prstClr val="black"/>
                </a:solidFill>
                <a:latin typeface="30"/>
                <a:cs typeface="B Nazanin" pitchFamily="2" charset="-78"/>
              </a:rPr>
              <a:t> پوستری</a:t>
            </a:r>
            <a:r>
              <a:rPr lang="ar-SA" sz="2400" dirty="0">
                <a:solidFill>
                  <a:prstClr val="black"/>
                </a:solidFill>
                <a:latin typeface="30"/>
                <a:cs typeface="B Nazanin" pitchFamily="2" charset="-78"/>
              </a:rPr>
              <a:t> </a:t>
            </a:r>
            <a:r>
              <a:rPr lang="fa-IR" sz="2400" dirty="0">
                <a:solidFill>
                  <a:prstClr val="black"/>
                </a:solidFill>
                <a:latin typeface="30"/>
                <a:cs typeface="B Nazanin" pitchFamily="2" charset="-78"/>
              </a:rPr>
              <a:t>ب</a:t>
            </a:r>
            <a:r>
              <a:rPr lang="ar-SA" sz="2400" dirty="0">
                <a:solidFill>
                  <a:prstClr val="black"/>
                </a:solidFill>
                <a:latin typeface="30"/>
                <a:cs typeface="B Nazanin" pitchFamily="2" charset="-78"/>
              </a:rPr>
              <a:t>ا طرحي يكسان و كاملاً هماهنگ تهيه و تايپ شوند. </a:t>
            </a:r>
            <a:r>
              <a:rPr lang="fa-IR" sz="2400" dirty="0">
                <a:solidFill>
                  <a:prstClr val="black"/>
                </a:solidFill>
                <a:latin typeface="30"/>
                <a:cs typeface="B Nazanin" pitchFamily="2" charset="-78"/>
              </a:rPr>
              <a:t>(رنگ‌بندی، جانمایی مطالب، تک یا دو ستونه </a:t>
            </a:r>
            <a:r>
              <a:rPr lang="fa-IR" sz="2400" dirty="0" smtClean="0">
                <a:solidFill>
                  <a:prstClr val="black"/>
                </a:solidFill>
                <a:latin typeface="30"/>
                <a:cs typeface="B Nazanin" pitchFamily="2" charset="-78"/>
              </a:rPr>
              <a:t>بودن </a:t>
            </a:r>
            <a:r>
              <a:rPr lang="fa-IR" sz="2400" dirty="0">
                <a:solidFill>
                  <a:prstClr val="black"/>
                </a:solidFill>
                <a:latin typeface="30"/>
                <a:cs typeface="B Nazanin" pitchFamily="2" charset="-78"/>
              </a:rPr>
              <a:t>و اندازه ستون‌های چپ و راست و نوع محتوای آن‌ها طبق سلیقه نگارنده مقاله است). </a:t>
            </a:r>
            <a:r>
              <a:rPr lang="ar-SA" sz="2400" dirty="0">
                <a:solidFill>
                  <a:prstClr val="black"/>
                </a:solidFill>
                <a:latin typeface="30"/>
                <a:cs typeface="B Nazanin" pitchFamily="2" charset="-78"/>
              </a:rPr>
              <a:t>اين راهنما به نويسندگان كمك مي‌كند تا مقالة خود را با طرح مورد قبول </a:t>
            </a:r>
            <a:r>
              <a:rPr lang="fa-IR" sz="2400" dirty="0">
                <a:solidFill>
                  <a:prstClr val="black"/>
                </a:solidFill>
                <a:latin typeface="30"/>
                <a:cs typeface="B Nazanin" pitchFamily="2" charset="-78"/>
              </a:rPr>
              <a:t>کنفرانس </a:t>
            </a:r>
            <a:r>
              <a:rPr lang="ar-SA" sz="2400" dirty="0">
                <a:solidFill>
                  <a:prstClr val="black"/>
                </a:solidFill>
                <a:latin typeface="30"/>
                <a:cs typeface="B Nazanin" pitchFamily="2" charset="-78"/>
              </a:rPr>
              <a:t>تهيه نمايند. توجه شود كه فرمت ظاهري اين راهنما و نگارش آن منطبق بر دستورالعمل مورد قبول کنفرانس است.</a:t>
            </a:r>
            <a:r>
              <a:rPr lang="en-US" sz="2400" dirty="0">
                <a:solidFill>
                  <a:prstClr val="black"/>
                </a:solidFill>
                <a:latin typeface="30"/>
                <a:cs typeface="B Nazanin" pitchFamily="2" charset="-78"/>
              </a:rPr>
              <a:t> </a:t>
            </a:r>
          </a:p>
          <a:p>
            <a:pPr lvl="0" indent="539496" algn="just" defTabSz="914400" rtl="1" fontAlgn="base">
              <a:lnSpc>
                <a:spcPct val="150000"/>
              </a:lnSpc>
              <a:spcAft>
                <a:spcPct val="0"/>
              </a:spcAft>
            </a:pPr>
            <a:r>
              <a:rPr lang="fa-IR" sz="2400" dirty="0">
                <a:solidFill>
                  <a:prstClr val="black"/>
                </a:solidFill>
                <a:latin typeface="30"/>
                <a:cs typeface="B Nazanin" pitchFamily="2" charset="-78"/>
              </a:rPr>
              <a:t>اندازه پوستر باید 70 در100 سانتیمتر باشد. ضروری است عنوان همایش و لوگوهای بالای پوستر حفظ شود و تغییر نکند. سایر زیباسازی ها در متن به شرط رعایت ساختار پیشنهادی زیر آزاد است. </a:t>
            </a:r>
            <a:endParaRPr lang="en-US" sz="2400" dirty="0">
              <a:solidFill>
                <a:prstClr val="black"/>
              </a:solidFill>
              <a:latin typeface="30"/>
              <a:cs typeface="B Nazanin" pitchFamily="2" charset="-78"/>
            </a:endParaRPr>
          </a:p>
          <a:p>
            <a:pPr algn="ctr" rtl="1"/>
            <a:endParaRPr lang="fa-IR" sz="2400" dirty="0">
              <a:latin typeface="30"/>
              <a:cs typeface="B Nazanin" panose="00000400000000000000" pitchFamily="2" charset="-78"/>
            </a:endParaRPr>
          </a:p>
          <a:p>
            <a:pPr algn="ctr" rtl="1"/>
            <a:endParaRPr lang="fa-IR" altLang="fa-IR" sz="2400" dirty="0">
              <a:cs typeface="B Nazanin" panose="00000400000000000000" pitchFamily="2" charset="-78"/>
            </a:endParaRPr>
          </a:p>
          <a:p>
            <a:pPr algn="ctr" rtl="1"/>
            <a:r>
              <a:rPr lang="fa-IR" altLang="fa-IR" sz="2400" dirty="0">
                <a:cs typeface="B Nazanin" panose="00000400000000000000" pitchFamily="2" charset="-78"/>
              </a:rPr>
              <a:t> </a:t>
            </a:r>
            <a:endParaRPr lang="fa-IR" sz="2400" dirty="0">
              <a:latin typeface="30"/>
              <a:cs typeface="B Nazanin" panose="00000400000000000000" pitchFamily="2" charset="-78"/>
            </a:endParaRPr>
          </a:p>
        </p:txBody>
      </p:sp>
      <p:grpSp>
        <p:nvGrpSpPr>
          <p:cNvPr id="28" name="Group 27"/>
          <p:cNvGrpSpPr/>
          <p:nvPr/>
        </p:nvGrpSpPr>
        <p:grpSpPr>
          <a:xfrm>
            <a:off x="12772615" y="12021621"/>
            <a:ext cx="11470257" cy="3045491"/>
            <a:chOff x="10852263" y="9942797"/>
            <a:chExt cx="10225965" cy="4546847"/>
          </a:xfrm>
        </p:grpSpPr>
        <p:sp>
          <p:nvSpPr>
            <p:cNvPr id="29" name="Rounded Rectangle 28"/>
            <p:cNvSpPr/>
            <p:nvPr/>
          </p:nvSpPr>
          <p:spPr>
            <a:xfrm>
              <a:off x="10852263" y="10678954"/>
              <a:ext cx="10225965" cy="3810690"/>
            </a:xfrm>
            <a:prstGeom prst="roundRect">
              <a:avLst>
                <a:gd name="adj" fmla="val 3118"/>
              </a:avLst>
            </a:prstGeom>
            <a:noFill/>
            <a:ln w="28575">
              <a:solidFill>
                <a:srgbClr val="9DBF74"/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tIns="101587" rtlCol="0" anchor="t" anchorCtr="0"/>
            <a:lstStyle/>
            <a:p>
              <a:pPr lvl="0" indent="539496" algn="just" defTabSz="2879280" rtl="1" fontAlgn="base">
                <a:lnSpc>
                  <a:spcPct val="150000"/>
                </a:lnSpc>
                <a:spcAft>
                  <a:spcPct val="0"/>
                </a:spcAft>
              </a:pPr>
              <a:endParaRPr lang="en-US" sz="2000" b="1" dirty="0">
                <a:solidFill>
                  <a:prstClr val="black"/>
                </a:solidFill>
                <a:latin typeface="30"/>
                <a:cs typeface="B Nazanin" pitchFamily="2" charset="-78"/>
              </a:endParaRPr>
            </a:p>
          </p:txBody>
        </p:sp>
        <p:sp>
          <p:nvSpPr>
            <p:cNvPr id="30" name="Round Same Side Corner Rectangle 29"/>
            <p:cNvSpPr/>
            <p:nvPr/>
          </p:nvSpPr>
          <p:spPr>
            <a:xfrm>
              <a:off x="16215963" y="9942797"/>
              <a:ext cx="4457701" cy="698713"/>
            </a:xfrm>
            <a:prstGeom prst="round2SameRect">
              <a:avLst>
                <a:gd name="adj1" fmla="val 43694"/>
                <a:gd name="adj2" fmla="val 0"/>
              </a:avLst>
            </a:prstGeom>
            <a:solidFill>
              <a:srgbClr val="9DBF74"/>
            </a:solidFill>
            <a:ln>
              <a:solidFill>
                <a:srgbClr val="9DBF7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rtlCol="0" anchor="ctr" anchorCtr="1"/>
            <a:lstStyle/>
            <a:p>
              <a:pPr algn="ctr"/>
              <a:r>
                <a:rPr lang="fa-IR" sz="2800" dirty="0">
                  <a:solidFill>
                    <a:schemeClr val="bg1"/>
                  </a:solidFill>
                  <a:cs typeface="B Titr" panose="00000700000000000000" pitchFamily="2" charset="-78"/>
                </a:rPr>
                <a:t>مقدمه و اهداف</a:t>
              </a:r>
              <a:endParaRPr lang="en-US" sz="2800" dirty="0">
                <a:solidFill>
                  <a:schemeClr val="bg1"/>
                </a:solidFill>
                <a:cs typeface="B Titr" panose="00000700000000000000" pitchFamily="2" charset="-78"/>
              </a:endParaRPr>
            </a:p>
          </p:txBody>
        </p:sp>
      </p:grpSp>
      <p:grpSp>
        <p:nvGrpSpPr>
          <p:cNvPr id="31" name="Group 30"/>
          <p:cNvGrpSpPr/>
          <p:nvPr/>
        </p:nvGrpSpPr>
        <p:grpSpPr>
          <a:xfrm>
            <a:off x="12790424" y="15205053"/>
            <a:ext cx="11470483" cy="12523139"/>
            <a:chOff x="10812463" y="16375445"/>
            <a:chExt cx="10226165" cy="9120881"/>
          </a:xfrm>
          <a:solidFill>
            <a:srgbClr val="9DBF74"/>
          </a:solidFill>
        </p:grpSpPr>
        <p:sp>
          <p:nvSpPr>
            <p:cNvPr id="32" name="Rounded Rectangle 31"/>
            <p:cNvSpPr/>
            <p:nvPr/>
          </p:nvSpPr>
          <p:spPr>
            <a:xfrm>
              <a:off x="10812463" y="16706131"/>
              <a:ext cx="10226165" cy="8790195"/>
            </a:xfrm>
            <a:prstGeom prst="roundRect">
              <a:avLst>
                <a:gd name="adj" fmla="val 2790"/>
              </a:avLst>
            </a:prstGeom>
            <a:noFill/>
            <a:ln w="28575">
              <a:solidFill>
                <a:srgbClr val="9DBF74"/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tIns="101587" rtlCol="0" anchor="t" anchorCtr="0"/>
            <a:lstStyle/>
            <a:p>
              <a:pPr algn="justLow"/>
              <a:endParaRPr lang="en-US" sz="3222" dirty="0"/>
            </a:p>
          </p:txBody>
        </p:sp>
        <p:sp>
          <p:nvSpPr>
            <p:cNvPr id="33" name="Round Same Side Corner Rectangle 32"/>
            <p:cNvSpPr/>
            <p:nvPr/>
          </p:nvSpPr>
          <p:spPr>
            <a:xfrm>
              <a:off x="16176362" y="16375445"/>
              <a:ext cx="4457701" cy="337810"/>
            </a:xfrm>
            <a:prstGeom prst="round2SameRect">
              <a:avLst>
                <a:gd name="adj1" fmla="val 43694"/>
                <a:gd name="adj2" fmla="val 0"/>
              </a:avLst>
            </a:prstGeom>
            <a:grpFill/>
            <a:ln>
              <a:solidFill>
                <a:srgbClr val="9DBF7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rtlCol="0" anchor="ctr" anchorCtr="1"/>
            <a:lstStyle/>
            <a:p>
              <a:pPr algn="ctr" rtl="1"/>
              <a:r>
                <a:rPr lang="fa-IR" sz="2800" dirty="0">
                  <a:solidFill>
                    <a:schemeClr val="bg1"/>
                  </a:solidFill>
                  <a:cs typeface="B Titr" panose="00000700000000000000" pitchFamily="2" charset="-78"/>
                </a:rPr>
                <a:t>مواد و روش‏ها</a:t>
              </a:r>
              <a:endParaRPr lang="en-US" sz="2800" dirty="0">
                <a:solidFill>
                  <a:schemeClr val="bg1"/>
                </a:solidFill>
                <a:cs typeface="B Titr" panose="00000700000000000000" pitchFamily="2" charset="-78"/>
              </a:endParaRPr>
            </a:p>
          </p:txBody>
        </p:sp>
      </p:grpSp>
      <p:grpSp>
        <p:nvGrpSpPr>
          <p:cNvPr id="34" name="Group 33"/>
          <p:cNvGrpSpPr>
            <a:grpSpLocks/>
          </p:cNvGrpSpPr>
          <p:nvPr/>
        </p:nvGrpSpPr>
        <p:grpSpPr>
          <a:xfrm>
            <a:off x="12728194" y="27851099"/>
            <a:ext cx="11470483" cy="7882689"/>
            <a:chOff x="10812463" y="26016569"/>
            <a:chExt cx="10226166" cy="3399675"/>
          </a:xfrm>
        </p:grpSpPr>
        <p:sp>
          <p:nvSpPr>
            <p:cNvPr id="35" name="Rounded Rectangle 34"/>
            <p:cNvSpPr/>
            <p:nvPr/>
          </p:nvSpPr>
          <p:spPr>
            <a:xfrm>
              <a:off x="10812463" y="26259757"/>
              <a:ext cx="10226166" cy="3156487"/>
            </a:xfrm>
            <a:prstGeom prst="roundRect">
              <a:avLst>
                <a:gd name="adj" fmla="val 2325"/>
              </a:avLst>
            </a:prstGeom>
            <a:solidFill>
              <a:srgbClr val="FFFFFF">
                <a:alpha val="20000"/>
              </a:srgbClr>
            </a:solidFill>
            <a:ln w="28575">
              <a:solidFill>
                <a:srgbClr val="9DBF74"/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tIns="101587" rtlCol="0" anchor="t" anchorCtr="0"/>
            <a:lstStyle/>
            <a:p>
              <a:pPr algn="justLow" rtl="1"/>
              <a:endParaRPr lang="en-US" sz="2500" dirty="0">
                <a:cs typeface="B Nazanin" panose="00000400000000000000" pitchFamily="2" charset="-78"/>
              </a:endParaRPr>
            </a:p>
          </p:txBody>
        </p:sp>
        <p:sp>
          <p:nvSpPr>
            <p:cNvPr id="36" name="Round Same Side Corner Rectangle 35"/>
            <p:cNvSpPr/>
            <p:nvPr/>
          </p:nvSpPr>
          <p:spPr>
            <a:xfrm>
              <a:off x="16176360" y="26016569"/>
              <a:ext cx="4457701" cy="243188"/>
            </a:xfrm>
            <a:prstGeom prst="round2SameRect">
              <a:avLst>
                <a:gd name="adj1" fmla="val 43694"/>
                <a:gd name="adj2" fmla="val 0"/>
              </a:avLst>
            </a:prstGeom>
            <a:solidFill>
              <a:srgbClr val="9DBF74"/>
            </a:solidFill>
            <a:ln>
              <a:solidFill>
                <a:srgbClr val="9DBF7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rtlCol="0" anchor="ctr" anchorCtr="1"/>
            <a:lstStyle/>
            <a:p>
              <a:pPr algn="ctr" rtl="1"/>
              <a:r>
                <a:rPr lang="fa-IR" sz="2800" dirty="0">
                  <a:solidFill>
                    <a:schemeClr val="bg1"/>
                  </a:solidFill>
                  <a:cs typeface="B Titr" panose="00000700000000000000" pitchFamily="2" charset="-78"/>
                </a:rPr>
                <a:t>نتایج و بحث</a:t>
              </a:r>
              <a:endParaRPr lang="en-US" sz="2800" dirty="0">
                <a:solidFill>
                  <a:schemeClr val="bg1"/>
                </a:solidFill>
                <a:cs typeface="B Titr" panose="00000700000000000000" pitchFamily="2" charset="-78"/>
              </a:endParaRPr>
            </a:p>
          </p:txBody>
        </p:sp>
      </p:grpSp>
      <p:grpSp>
        <p:nvGrpSpPr>
          <p:cNvPr id="37" name="Group 36"/>
          <p:cNvGrpSpPr/>
          <p:nvPr/>
        </p:nvGrpSpPr>
        <p:grpSpPr>
          <a:xfrm>
            <a:off x="1001521" y="11995885"/>
            <a:ext cx="11470483" cy="15213102"/>
            <a:chOff x="357698" y="10010498"/>
            <a:chExt cx="10226165" cy="12592656"/>
          </a:xfrm>
        </p:grpSpPr>
        <p:sp>
          <p:nvSpPr>
            <p:cNvPr id="38" name="Rounded Rectangle 37"/>
            <p:cNvSpPr/>
            <p:nvPr/>
          </p:nvSpPr>
          <p:spPr>
            <a:xfrm>
              <a:off x="357698" y="10422993"/>
              <a:ext cx="10226165" cy="12180161"/>
            </a:xfrm>
            <a:prstGeom prst="roundRect">
              <a:avLst>
                <a:gd name="adj" fmla="val 2325"/>
              </a:avLst>
            </a:prstGeom>
            <a:solidFill>
              <a:srgbClr val="FFFFFF">
                <a:alpha val="20000"/>
              </a:srgbClr>
            </a:solidFill>
            <a:ln w="28575">
              <a:solidFill>
                <a:srgbClr val="9DBF74"/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tIns="101587" rtlCol="0" anchor="t" anchorCtr="0"/>
            <a:lstStyle/>
            <a:p>
              <a:pPr algn="justLow" rtl="1"/>
              <a:endParaRPr lang="en-US" sz="3222" dirty="0"/>
            </a:p>
          </p:txBody>
        </p:sp>
        <p:sp>
          <p:nvSpPr>
            <p:cNvPr id="39" name="Round Same Side Corner Rectangle 38"/>
            <p:cNvSpPr/>
            <p:nvPr/>
          </p:nvSpPr>
          <p:spPr>
            <a:xfrm>
              <a:off x="5738681" y="10010498"/>
              <a:ext cx="4457701" cy="387387"/>
            </a:xfrm>
            <a:prstGeom prst="round2SameRect">
              <a:avLst>
                <a:gd name="adj1" fmla="val 43694"/>
                <a:gd name="adj2" fmla="val 0"/>
              </a:avLst>
            </a:prstGeom>
            <a:solidFill>
              <a:srgbClr val="9DBF74"/>
            </a:solidFill>
            <a:ln>
              <a:solidFill>
                <a:srgbClr val="9DBF7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rtlCol="0" anchor="ctr" anchorCtr="1"/>
            <a:lstStyle/>
            <a:p>
              <a:pPr algn="ctr" rtl="1"/>
              <a:r>
                <a:rPr lang="fa-IR" sz="2800" dirty="0">
                  <a:solidFill>
                    <a:schemeClr val="bg1"/>
                  </a:solidFill>
                  <a:cs typeface="B Titr" panose="00000700000000000000" pitchFamily="2" charset="-78"/>
                </a:rPr>
                <a:t>نتایج و بحث</a:t>
              </a:r>
              <a:endParaRPr lang="en-US" sz="2800" dirty="0">
                <a:solidFill>
                  <a:schemeClr val="bg1"/>
                </a:solidFill>
                <a:cs typeface="B Titr" panose="00000700000000000000" pitchFamily="2" charset="-78"/>
              </a:endParaRPr>
            </a:p>
          </p:txBody>
        </p:sp>
      </p:grpSp>
      <p:grpSp>
        <p:nvGrpSpPr>
          <p:cNvPr id="40" name="Group 39"/>
          <p:cNvGrpSpPr/>
          <p:nvPr/>
        </p:nvGrpSpPr>
        <p:grpSpPr>
          <a:xfrm>
            <a:off x="1001521" y="27360078"/>
            <a:ext cx="11408031" cy="5232273"/>
            <a:chOff x="357898" y="22020692"/>
            <a:chExt cx="10170488" cy="5558679"/>
          </a:xfrm>
          <a:solidFill>
            <a:srgbClr val="9DBF74"/>
          </a:solidFill>
        </p:grpSpPr>
        <p:sp>
          <p:nvSpPr>
            <p:cNvPr id="41" name="Rounded Rectangle 40"/>
            <p:cNvSpPr/>
            <p:nvPr/>
          </p:nvSpPr>
          <p:spPr>
            <a:xfrm>
              <a:off x="357898" y="22682382"/>
              <a:ext cx="10170488" cy="4896989"/>
            </a:xfrm>
            <a:prstGeom prst="roundRect">
              <a:avLst>
                <a:gd name="adj" fmla="val 2325"/>
              </a:avLst>
            </a:prstGeom>
            <a:noFill/>
            <a:ln w="28575">
              <a:solidFill>
                <a:srgbClr val="9DBF74"/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tIns="101587" rtlCol="0" anchor="t" anchorCtr="0"/>
            <a:lstStyle/>
            <a:p>
              <a:pPr algn="justLow"/>
              <a:endParaRPr lang="en-US" sz="2670" dirty="0">
                <a:cs typeface="B Nazanin" panose="00000400000000000000" pitchFamily="2" charset="-78"/>
              </a:endParaRPr>
            </a:p>
          </p:txBody>
        </p:sp>
        <p:sp>
          <p:nvSpPr>
            <p:cNvPr id="42" name="Round Same Side Corner Rectangle 41"/>
            <p:cNvSpPr/>
            <p:nvPr/>
          </p:nvSpPr>
          <p:spPr>
            <a:xfrm>
              <a:off x="5727626" y="22020692"/>
              <a:ext cx="4457701" cy="619939"/>
            </a:xfrm>
            <a:prstGeom prst="round2SameRect">
              <a:avLst>
                <a:gd name="adj1" fmla="val 43694"/>
                <a:gd name="adj2" fmla="val 0"/>
              </a:avLst>
            </a:prstGeom>
            <a:grpFill/>
            <a:ln>
              <a:solidFill>
                <a:srgbClr val="9DBF7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rtlCol="0" anchor="ctr" anchorCtr="1"/>
            <a:lstStyle/>
            <a:p>
              <a:pPr algn="ctr" rtl="1"/>
              <a:r>
                <a:rPr lang="fa-IR" sz="2800" dirty="0">
                  <a:solidFill>
                    <a:schemeClr val="bg1"/>
                  </a:solidFill>
                  <a:cs typeface="B Titr" panose="00000700000000000000" pitchFamily="2" charset="-78"/>
                </a:rPr>
                <a:t>نتیجه‏گیری</a:t>
              </a:r>
              <a:endParaRPr lang="en-US" sz="2800" dirty="0">
                <a:solidFill>
                  <a:schemeClr val="bg1"/>
                </a:solidFill>
                <a:cs typeface="B Titr" panose="00000700000000000000" pitchFamily="2" charset="-78"/>
              </a:endParaRPr>
            </a:p>
          </p:txBody>
        </p:sp>
      </p:grpSp>
      <p:grpSp>
        <p:nvGrpSpPr>
          <p:cNvPr id="43" name="Group 42"/>
          <p:cNvGrpSpPr/>
          <p:nvPr/>
        </p:nvGrpSpPr>
        <p:grpSpPr>
          <a:xfrm>
            <a:off x="1001519" y="32691121"/>
            <a:ext cx="11408031" cy="3042668"/>
            <a:chOff x="357898" y="27111605"/>
            <a:chExt cx="10170488" cy="2395758"/>
          </a:xfrm>
        </p:grpSpPr>
        <p:sp>
          <p:nvSpPr>
            <p:cNvPr id="44" name="Rounded Rectangle 43"/>
            <p:cNvSpPr/>
            <p:nvPr/>
          </p:nvSpPr>
          <p:spPr>
            <a:xfrm>
              <a:off x="357898" y="27615997"/>
              <a:ext cx="10170488" cy="1891366"/>
            </a:xfrm>
            <a:prstGeom prst="roundRect">
              <a:avLst>
                <a:gd name="adj" fmla="val 2325"/>
              </a:avLst>
            </a:prstGeom>
            <a:solidFill>
              <a:srgbClr val="FFFFFF">
                <a:alpha val="20000"/>
              </a:srgbClr>
            </a:solidFill>
            <a:ln w="28575">
              <a:solidFill>
                <a:srgbClr val="9DBF74"/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wrap="square" tIns="101587" rtlCol="0" anchor="t" anchorCtr="0"/>
            <a:lstStyle/>
            <a:p>
              <a:pPr indent="200358" algn="just" rtl="1">
                <a:spcAft>
                  <a:spcPts val="667"/>
                </a:spcAft>
              </a:pPr>
              <a:endParaRPr lang="en-US" sz="1555" dirty="0">
                <a:latin typeface="Arial" panose="020B0604020202020204" pitchFamily="34" charset="0"/>
                <a:ea typeface="Times New Roman" panose="02020603050405020304" pitchFamily="18" charset="0"/>
                <a:cs typeface="B Nazanin" panose="00000400000000000000" pitchFamily="2" charset="-78"/>
              </a:endParaRPr>
            </a:p>
          </p:txBody>
        </p:sp>
        <p:sp>
          <p:nvSpPr>
            <p:cNvPr id="45" name="Round Same Side Corner Rectangle 44"/>
            <p:cNvSpPr/>
            <p:nvPr/>
          </p:nvSpPr>
          <p:spPr>
            <a:xfrm>
              <a:off x="5738880" y="27111605"/>
              <a:ext cx="4457701" cy="504392"/>
            </a:xfrm>
            <a:prstGeom prst="round2SameRect">
              <a:avLst>
                <a:gd name="adj1" fmla="val 43694"/>
                <a:gd name="adj2" fmla="val 0"/>
              </a:avLst>
            </a:prstGeom>
            <a:solidFill>
              <a:srgbClr val="9DBF74"/>
            </a:solidFill>
            <a:ln>
              <a:solidFill>
                <a:srgbClr val="9DBF7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rtlCol="0" anchor="ctr" anchorCtr="1"/>
            <a:lstStyle/>
            <a:p>
              <a:pPr algn="ctr" rtl="1"/>
              <a:r>
                <a:rPr lang="fa-IR" sz="3111" dirty="0">
                  <a:solidFill>
                    <a:schemeClr val="bg1"/>
                  </a:solidFill>
                  <a:cs typeface="B Titr" panose="00000700000000000000" pitchFamily="2" charset="-78"/>
                </a:rPr>
                <a:t>منابع اصلی</a:t>
              </a:r>
              <a:endParaRPr lang="en-US" sz="3111" dirty="0">
                <a:solidFill>
                  <a:schemeClr val="bg1"/>
                </a:solidFill>
                <a:cs typeface="B Titr" panose="00000700000000000000" pitchFamily="2" charset="-78"/>
              </a:endParaRPr>
            </a:p>
          </p:txBody>
        </p:sp>
      </p:grpSp>
      <p:sp>
        <p:nvSpPr>
          <p:cNvPr id="48" name="Rounded Rectangle 47"/>
          <p:cNvSpPr>
            <a:spLocks/>
          </p:cNvSpPr>
          <p:nvPr/>
        </p:nvSpPr>
        <p:spPr>
          <a:xfrm>
            <a:off x="953396" y="4626814"/>
            <a:ext cx="23196931" cy="3906183"/>
          </a:xfrm>
          <a:prstGeom prst="roundRect">
            <a:avLst>
              <a:gd name="adj" fmla="val 4095"/>
            </a:avLst>
          </a:prstGeom>
          <a:solidFill>
            <a:schemeClr val="accent6">
              <a:lumMod val="20000"/>
              <a:lumOff val="80000"/>
            </a:schemeClr>
          </a:solidFill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lIns="106188" tIns="53094" rIns="106188" bIns="53094" rtlCol="0" anchor="ctr"/>
          <a:lstStyle/>
          <a:p>
            <a:pPr lvl="0" algn="ctr" defTabSz="3496722" rtl="1" fontAlgn="base">
              <a:spcBef>
                <a:spcPct val="0"/>
              </a:spcBef>
              <a:spcAft>
                <a:spcPct val="0"/>
              </a:spcAft>
            </a:pPr>
            <a:r>
              <a:rPr lang="fa-IR" sz="5400" dirty="0" smtClean="0">
                <a:solidFill>
                  <a:prstClr val="black"/>
                </a:solidFill>
                <a:cs typeface="B Titr" pitchFamily="2" charset="-78"/>
              </a:rPr>
              <a:t>عنوان </a:t>
            </a:r>
            <a:r>
              <a:rPr lang="fa-IR" sz="5400" dirty="0">
                <a:solidFill>
                  <a:prstClr val="black"/>
                </a:solidFill>
                <a:cs typeface="B Titr" pitchFamily="2" charset="-78"/>
              </a:rPr>
              <a:t>مقاله </a:t>
            </a:r>
            <a:endParaRPr lang="fa-IR" sz="5400" dirty="0" smtClean="0">
              <a:solidFill>
                <a:prstClr val="black"/>
              </a:solidFill>
              <a:cs typeface="B Titr" pitchFamily="2" charset="-78"/>
            </a:endParaRPr>
          </a:p>
          <a:p>
            <a:pPr lvl="0" algn="ctr" defTabSz="3496722" rtl="1" fontAlgn="base">
              <a:spcBef>
                <a:spcPct val="0"/>
              </a:spcBef>
              <a:spcAft>
                <a:spcPct val="0"/>
              </a:spcAft>
            </a:pPr>
            <a:endParaRPr lang="fa-IR" sz="5400" dirty="0" smtClean="0">
              <a:solidFill>
                <a:prstClr val="black"/>
              </a:solidFill>
              <a:cs typeface="B Titr" pitchFamily="2" charset="-78"/>
            </a:endParaRPr>
          </a:p>
          <a:p>
            <a:pPr lvl="0" algn="ctr" defTabSz="3496722" rtl="1" fontAlgn="base">
              <a:spcBef>
                <a:spcPct val="0"/>
              </a:spcBef>
              <a:spcAft>
                <a:spcPct val="0"/>
              </a:spcAft>
            </a:pPr>
            <a:r>
              <a:rPr lang="fa-IR" sz="3100" dirty="0" smtClean="0">
                <a:solidFill>
                  <a:prstClr val="black"/>
                </a:solidFill>
                <a:cs typeface="B Nazanin" pitchFamily="2" charset="-78"/>
              </a:rPr>
              <a:t>نام </a:t>
            </a:r>
            <a:r>
              <a:rPr lang="fa-IR" sz="3100" dirty="0">
                <a:solidFill>
                  <a:prstClr val="black"/>
                </a:solidFill>
                <a:cs typeface="B Nazanin" pitchFamily="2" charset="-78"/>
              </a:rPr>
              <a:t>و نام خانوادگي </a:t>
            </a:r>
            <a:r>
              <a:rPr lang="fa-IR" sz="3700" dirty="0">
                <a:solidFill>
                  <a:prstClr val="black"/>
                </a:solidFill>
                <a:cs typeface="B Nazanin" pitchFamily="2" charset="-78"/>
              </a:rPr>
              <a:t>نويسنده اول </a:t>
            </a:r>
            <a:r>
              <a:rPr lang="fa-IR" sz="3700" baseline="30000" dirty="0">
                <a:solidFill>
                  <a:prstClr val="black"/>
                </a:solidFill>
                <a:cs typeface="B Nazanin" pitchFamily="2" charset="-78"/>
              </a:rPr>
              <a:t>*</a:t>
            </a:r>
            <a:r>
              <a:rPr lang="fa-IR" sz="3700" dirty="0">
                <a:solidFill>
                  <a:prstClr val="black"/>
                </a:solidFill>
                <a:cs typeface="B Nazanin" pitchFamily="2" charset="-78"/>
              </a:rPr>
              <a:t>، نويسنده </a:t>
            </a:r>
            <a:r>
              <a:rPr lang="fa-IR" sz="3700" dirty="0" smtClean="0">
                <a:solidFill>
                  <a:prstClr val="black"/>
                </a:solidFill>
                <a:cs typeface="B Nazanin" pitchFamily="2" charset="-78"/>
              </a:rPr>
              <a:t>دوم</a:t>
            </a:r>
            <a:r>
              <a:rPr lang="fa-IR" sz="3700" dirty="0">
                <a:solidFill>
                  <a:prstClr val="black"/>
                </a:solidFill>
                <a:cs typeface="B Nazanin" pitchFamily="2" charset="-78"/>
              </a:rPr>
              <a:t> </a:t>
            </a:r>
            <a:r>
              <a:rPr lang="fa-IR" sz="3700" dirty="0" smtClean="0">
                <a:solidFill>
                  <a:prstClr val="black"/>
                </a:solidFill>
                <a:cs typeface="B Nazanin" pitchFamily="2" charset="-78"/>
              </a:rPr>
              <a:t>و... (</a:t>
            </a:r>
            <a:r>
              <a:rPr lang="fa-IR" sz="3700" dirty="0" smtClean="0">
                <a:solidFill>
                  <a:srgbClr val="1F497D"/>
                </a:solidFill>
                <a:cs typeface="B Nazanin" pitchFamily="2" charset="-78"/>
              </a:rPr>
              <a:t>از </a:t>
            </a:r>
            <a:r>
              <a:rPr lang="fa-IR" sz="3700" dirty="0">
                <a:solidFill>
                  <a:srgbClr val="1F497D"/>
                </a:solidFill>
                <a:cs typeface="B Nazanin" pitchFamily="2" charset="-78"/>
              </a:rPr>
              <a:t>ذكر عناويني نظير مهندس و يا دكتر و ... در ابتداي اسامي خودداري </a:t>
            </a:r>
            <a:r>
              <a:rPr lang="fa-IR" sz="3700" dirty="0" smtClean="0">
                <a:solidFill>
                  <a:srgbClr val="1F497D"/>
                </a:solidFill>
                <a:cs typeface="B Nazanin" pitchFamily="2" charset="-78"/>
              </a:rPr>
              <a:t>شود)</a:t>
            </a:r>
            <a:endParaRPr lang="fa-IR" sz="3700" dirty="0">
              <a:solidFill>
                <a:srgbClr val="1F497D"/>
              </a:solidFill>
              <a:cs typeface="B Nazanin" pitchFamily="2" charset="-78"/>
            </a:endParaRPr>
          </a:p>
          <a:p>
            <a:pPr lvl="0" algn="ctr" defTabSz="3496722" rtl="1" fontAlgn="base">
              <a:spcBef>
                <a:spcPct val="0"/>
              </a:spcBef>
              <a:spcAft>
                <a:spcPct val="0"/>
              </a:spcAft>
            </a:pPr>
            <a:r>
              <a:rPr lang="fa-IR" sz="3100" dirty="0" smtClean="0">
                <a:solidFill>
                  <a:prstClr val="black"/>
                </a:solidFill>
                <a:cs typeface="B Nazanin" pitchFamily="2" charset="-78"/>
              </a:rPr>
              <a:t>.</a:t>
            </a:r>
            <a:endParaRPr lang="en-US" sz="3100" dirty="0">
              <a:solidFill>
                <a:prstClr val="black"/>
              </a:solidFill>
              <a:cs typeface="B Nazanin" pitchFamily="2" charset="-78"/>
            </a:endParaRPr>
          </a:p>
          <a:p>
            <a:pPr lvl="0" algn="ctr" defTabSz="3496722" rtl="1" fontAlgn="base">
              <a:spcBef>
                <a:spcPct val="0"/>
              </a:spcBef>
              <a:spcAft>
                <a:spcPct val="0"/>
              </a:spcAft>
            </a:pPr>
            <a:r>
              <a:rPr lang="fa-IR" sz="3100" dirty="0">
                <a:solidFill>
                  <a:prstClr val="black"/>
                </a:solidFill>
                <a:cs typeface="B Nazanin" pitchFamily="2" charset="-78"/>
              </a:rPr>
              <a:t>*- </a:t>
            </a:r>
            <a:r>
              <a:rPr lang="fa-IR" sz="3100" dirty="0" smtClean="0">
                <a:solidFill>
                  <a:prstClr val="black"/>
                </a:solidFill>
                <a:cs typeface="B Nazanin" pitchFamily="2" charset="-78"/>
              </a:rPr>
              <a:t>نويسندگان: </a:t>
            </a:r>
            <a:r>
              <a:rPr lang="fa-IR" sz="3100" dirty="0">
                <a:solidFill>
                  <a:prstClr val="black"/>
                </a:solidFill>
                <a:cs typeface="B Nazanin" pitchFamily="2" charset="-78"/>
              </a:rPr>
              <a:t>درجه علمي و رشته تخصصي (يا سمت كاري) </a:t>
            </a:r>
            <a:endParaRPr lang="fa-IR" sz="3100" dirty="0" smtClean="0">
              <a:solidFill>
                <a:prstClr val="black"/>
              </a:solidFill>
              <a:cs typeface="B Nazanin" pitchFamily="2" charset="-78"/>
            </a:endParaRPr>
          </a:p>
          <a:p>
            <a:pPr lvl="0" algn="ctr" defTabSz="3496722" rtl="1" fontAlgn="base">
              <a:spcBef>
                <a:spcPct val="0"/>
              </a:spcBef>
              <a:spcAft>
                <a:spcPct val="0"/>
              </a:spcAft>
            </a:pPr>
            <a:r>
              <a:rPr lang="fa-IR" sz="2700" dirty="0" smtClean="0">
                <a:solidFill>
                  <a:prstClr val="black"/>
                </a:solidFill>
                <a:cs typeface="B Nazanin" pitchFamily="2" charset="-78"/>
              </a:rPr>
              <a:t>آدرس </a:t>
            </a:r>
            <a:r>
              <a:rPr lang="fa-IR" sz="2700" dirty="0">
                <a:solidFill>
                  <a:prstClr val="black"/>
                </a:solidFill>
                <a:cs typeface="B Nazanin" pitchFamily="2" charset="-78"/>
              </a:rPr>
              <a:t>پست </a:t>
            </a:r>
            <a:r>
              <a:rPr lang="fa-IR" sz="2700" dirty="0" smtClean="0">
                <a:solidFill>
                  <a:prstClr val="black"/>
                </a:solidFill>
                <a:cs typeface="B Nazanin" pitchFamily="2" charset="-78"/>
              </a:rPr>
              <a:t>الكترونيك</a:t>
            </a:r>
            <a:endParaRPr lang="en-US" sz="2700" dirty="0">
              <a:solidFill>
                <a:prstClr val="black"/>
              </a:solidFill>
              <a:cs typeface="B Nazanin" pitchFamily="2" charset="-78"/>
            </a:endParaRPr>
          </a:p>
        </p:txBody>
      </p:sp>
      <p:sp>
        <p:nvSpPr>
          <p:cNvPr id="23" name="Rounded Rectangle 22"/>
          <p:cNvSpPr/>
          <p:nvPr/>
        </p:nvSpPr>
        <p:spPr>
          <a:xfrm>
            <a:off x="1001520" y="28088529"/>
            <a:ext cx="11408031" cy="4503822"/>
          </a:xfrm>
          <a:prstGeom prst="roundRect">
            <a:avLst>
              <a:gd name="adj" fmla="val 2325"/>
            </a:avLst>
          </a:prstGeom>
          <a:solidFill>
            <a:srgbClr val="FFFFFF">
              <a:alpha val="20000"/>
            </a:srgbClr>
          </a:solidFill>
          <a:ln w="28575">
            <a:solidFill>
              <a:srgbClr val="9DBF74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tIns="101587" rtlCol="0" anchor="t" anchorCtr="0"/>
          <a:lstStyle/>
          <a:p>
            <a:pPr indent="200358" algn="just" rtl="1">
              <a:spcAft>
                <a:spcPts val="667"/>
              </a:spcAft>
            </a:pPr>
            <a:endParaRPr lang="en-US" sz="1555" dirty="0">
              <a:latin typeface="Arial" panose="020B0604020202020204" pitchFamily="34" charset="0"/>
              <a:ea typeface="Times New Roman" panose="02020603050405020304" pitchFamily="18" charset="0"/>
              <a:cs typeface="B Nazanin" panose="00000400000000000000" pitchFamily="2" charset="-78"/>
            </a:endParaRPr>
          </a:p>
        </p:txBody>
      </p:sp>
      <p:sp>
        <p:nvSpPr>
          <p:cNvPr id="25" name="Rounded Rectangle 24"/>
          <p:cNvSpPr/>
          <p:nvPr/>
        </p:nvSpPr>
        <p:spPr>
          <a:xfrm>
            <a:off x="12852876" y="15659091"/>
            <a:ext cx="11408031" cy="12069101"/>
          </a:xfrm>
          <a:prstGeom prst="roundRect">
            <a:avLst>
              <a:gd name="adj" fmla="val 2325"/>
            </a:avLst>
          </a:prstGeom>
          <a:solidFill>
            <a:srgbClr val="FFFFFF">
              <a:alpha val="20000"/>
            </a:srgbClr>
          </a:solidFill>
          <a:ln w="28575">
            <a:solidFill>
              <a:srgbClr val="9DBF74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tIns="101587" rtlCol="0" anchor="t" anchorCtr="0"/>
          <a:lstStyle/>
          <a:p>
            <a:pPr indent="200358" algn="just" rtl="1">
              <a:spcAft>
                <a:spcPts val="667"/>
              </a:spcAft>
            </a:pPr>
            <a:endParaRPr lang="en-US" sz="1555" dirty="0">
              <a:latin typeface="Arial" panose="020B0604020202020204" pitchFamily="34" charset="0"/>
              <a:ea typeface="Times New Roman" panose="02020603050405020304" pitchFamily="18" charset="0"/>
              <a:cs typeface="B Nazanin" panose="00000400000000000000" pitchFamily="2" charset="-78"/>
            </a:endParaRPr>
          </a:p>
        </p:txBody>
      </p:sp>
      <p:sp>
        <p:nvSpPr>
          <p:cNvPr id="26" name="Rounded Rectangle 25"/>
          <p:cNvSpPr/>
          <p:nvPr/>
        </p:nvSpPr>
        <p:spPr>
          <a:xfrm>
            <a:off x="12790425" y="12518590"/>
            <a:ext cx="11439256" cy="2548522"/>
          </a:xfrm>
          <a:prstGeom prst="roundRect">
            <a:avLst>
              <a:gd name="adj" fmla="val 2325"/>
            </a:avLst>
          </a:prstGeom>
          <a:solidFill>
            <a:srgbClr val="FFFFFF">
              <a:alpha val="20000"/>
            </a:srgbClr>
          </a:solidFill>
          <a:ln w="28575">
            <a:solidFill>
              <a:srgbClr val="9DBF74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tIns="101587" rtlCol="0" anchor="t" anchorCtr="0"/>
          <a:lstStyle/>
          <a:p>
            <a:pPr indent="200358" algn="just" rtl="1">
              <a:spcAft>
                <a:spcPts val="667"/>
              </a:spcAft>
            </a:pPr>
            <a:endParaRPr lang="en-US" sz="1555" dirty="0">
              <a:latin typeface="Arial" panose="020B0604020202020204" pitchFamily="34" charset="0"/>
              <a:ea typeface="Times New Roman" panose="02020603050405020304" pitchFamily="18" charset="0"/>
              <a:cs typeface="B Nazanin" panose="00000400000000000000" pitchFamily="2" charset="-78"/>
            </a:endParaRPr>
          </a:p>
        </p:txBody>
      </p:sp>
      <p:sp>
        <p:nvSpPr>
          <p:cNvPr id="46" name="Rounded Rectangle 45"/>
          <p:cNvSpPr/>
          <p:nvPr/>
        </p:nvSpPr>
        <p:spPr>
          <a:xfrm>
            <a:off x="1063973" y="12656529"/>
            <a:ext cx="11408031" cy="14552457"/>
          </a:xfrm>
          <a:prstGeom prst="roundRect">
            <a:avLst>
              <a:gd name="adj" fmla="val 2325"/>
            </a:avLst>
          </a:prstGeom>
          <a:solidFill>
            <a:srgbClr val="FFFFFF">
              <a:alpha val="20000"/>
            </a:srgbClr>
          </a:solidFill>
          <a:ln w="28575">
            <a:solidFill>
              <a:srgbClr val="9DBF74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tIns="101587" rtlCol="0" anchor="t" anchorCtr="0"/>
          <a:lstStyle/>
          <a:p>
            <a:pPr indent="200358" algn="just" rtl="1">
              <a:spcAft>
                <a:spcPts val="667"/>
              </a:spcAft>
            </a:pPr>
            <a:endParaRPr lang="en-US" sz="1555" dirty="0">
              <a:latin typeface="Arial" panose="020B0604020202020204" pitchFamily="34" charset="0"/>
              <a:ea typeface="Times New Roman" panose="02020603050405020304" pitchFamily="18" charset="0"/>
              <a:cs typeface="B Nazanin" panose="00000400000000000000" pitchFamily="2" charset="-78"/>
            </a:endParaRPr>
          </a:p>
        </p:txBody>
      </p:sp>
      <p:pic>
        <p:nvPicPr>
          <p:cNvPr id="1027" name="Picture 3" descr="C:\Users\1754345816\Desktop\IMG_20240907_121906_33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5199975" cy="39021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637334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535</TotalTime>
  <Words>192</Words>
  <Application>Microsoft Office PowerPoint</Application>
  <PresentationFormat>Custom</PresentationFormat>
  <Paragraphs>18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Kasra Rostami</dc:creator>
  <cp:lastModifiedBy>Iman Ahmadi</cp:lastModifiedBy>
  <cp:revision>67</cp:revision>
  <dcterms:created xsi:type="dcterms:W3CDTF">2019-10-05T17:08:32Z</dcterms:created>
  <dcterms:modified xsi:type="dcterms:W3CDTF">2024-09-07T09:00:28Z</dcterms:modified>
</cp:coreProperties>
</file>