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28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9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8AAF-FB77-4A9B-9002-0500E67EACDC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3691" y="2272937"/>
            <a:ext cx="11913326" cy="44805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1754345816\Desktop\IMG_20240907_121906_3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839"/>
            <a:ext cx="12192000" cy="188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80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Iman Ahmadi</cp:lastModifiedBy>
  <cp:revision>5</cp:revision>
  <dcterms:created xsi:type="dcterms:W3CDTF">2024-05-08T09:23:21Z</dcterms:created>
  <dcterms:modified xsi:type="dcterms:W3CDTF">2024-09-07T09:01:00Z</dcterms:modified>
</cp:coreProperties>
</file>