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81" d="100"/>
          <a:sy n="81" d="100"/>
        </p:scale>
        <p:origin x="-28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3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5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9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4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0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6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4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4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90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6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8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58AAF-FB77-4A9B-9002-0500E67EACDC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5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3691" y="2272937"/>
            <a:ext cx="11913326" cy="448056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1754345816\Desktop\IMG_20240907_121906_33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2839"/>
            <a:ext cx="12192000" cy="1887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809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zahra ghasemkhani</dc:creator>
  <cp:lastModifiedBy>Iman Ahmadi</cp:lastModifiedBy>
  <cp:revision>5</cp:revision>
  <dcterms:created xsi:type="dcterms:W3CDTF">2024-05-08T09:23:21Z</dcterms:created>
  <dcterms:modified xsi:type="dcterms:W3CDTF">2024-09-07T09:01:00Z</dcterms:modified>
</cp:coreProperties>
</file>