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7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403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625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059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36547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9070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8164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0944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7440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6990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1366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388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58AAF-FB77-4A9B-9002-0500E67EACDC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A8BAA-9623-4B4E-B6FF-EF044EF01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645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3691" y="2272937"/>
            <a:ext cx="11913326" cy="44805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G_20240603_200016_4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8859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02809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zahra ghasemkhani</dc:creator>
  <cp:lastModifiedBy>MRT www.Win2Farsi.com</cp:lastModifiedBy>
  <cp:revision>3</cp:revision>
  <dcterms:created xsi:type="dcterms:W3CDTF">2024-05-08T09:23:21Z</dcterms:created>
  <dcterms:modified xsi:type="dcterms:W3CDTF">2024-06-03T16:38:24Z</dcterms:modified>
</cp:coreProperties>
</file>