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03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62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059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65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070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816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944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744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699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366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388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8AAF-FB77-4A9B-9002-0500E67EACDC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645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3691" y="2272937"/>
            <a:ext cx="11913326" cy="44805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G_20240603_200016_4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885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280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MRT www.Win2Farsi.com</cp:lastModifiedBy>
  <cp:revision>3</cp:revision>
  <dcterms:created xsi:type="dcterms:W3CDTF">2024-05-08T09:23:21Z</dcterms:created>
  <dcterms:modified xsi:type="dcterms:W3CDTF">2024-06-03T16:38:24Z</dcterms:modified>
</cp:coreProperties>
</file>